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42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064060C-3782-481E-8B8E-87D7B4DE0E2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05/11/2022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5FC8B10-B1FE-4690-9B8F-8FCC000F3DBC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3" r:id="rId1"/>
    <p:sldLayoutId id="2147484744" r:id="rId2"/>
    <p:sldLayoutId id="2147484745" r:id="rId3"/>
    <p:sldLayoutId id="2147484746" r:id="rId4"/>
    <p:sldLayoutId id="2147484747" r:id="rId5"/>
    <p:sldLayoutId id="2147484748" r:id="rId6"/>
    <p:sldLayoutId id="2147484749" r:id="rId7"/>
    <p:sldLayoutId id="2147484750" r:id="rId8"/>
    <p:sldLayoutId id="2147484751" r:id="rId9"/>
    <p:sldLayoutId id="2147484752" r:id="rId10"/>
    <p:sldLayoutId id="214748475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3320009"/>
          </a:xfrm>
        </p:spPr>
        <p:txBody>
          <a:bodyPr>
            <a:noAutofit/>
          </a:bodyPr>
          <a:lstStyle/>
          <a:p>
            <a:pPr fontAlgn="base">
              <a:lnSpc>
                <a:spcPct val="100000"/>
              </a:lnSpc>
              <a:spcAft>
                <a:spcPct val="0"/>
              </a:spcAft>
              <a:defRPr/>
            </a:pPr>
            <a:r>
              <a:rPr lang="tr-T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Deney Hayvanları Uygulama ve Etik Kursu XXV</a:t>
            </a:r>
            <a:b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</a:br>
            <a:r>
              <a:rPr lang="tr-TR" sz="4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01-09 Kasım 2021</a:t>
            </a:r>
            <a:endParaRPr lang="tr-TR" sz="4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fornian FB" panose="0207040306080B0302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4072285"/>
            <a:ext cx="8456613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6397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800"/>
              </a:spcBef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09 KASIM 2021         SALI</a:t>
            </a:r>
            <a:endParaRPr lang="tr-T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200000"/>
              </a:lnSpc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08.30-12.30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Pratik 7</a:t>
            </a:r>
          </a:p>
          <a:p>
            <a:pPr marL="0" lvl="0" indent="0" algn="just">
              <a:lnSpc>
                <a:spcPct val="200000"/>
              </a:lnSpc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Tavşanların davranış özellikleri, beslenme yöntemi, fizyolojisi, tutuş teknikleri, etik yaklaşımlar, 		cinsiyet ayrımı, üreme fizyolojisi, enjeksiyon uygulamaları,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gavaj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yolu ile madde verme, idrar ve 		gaita toplama yöntemleri,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vaginal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smear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alma yöntemleri. 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-ÖĞLE ARASI –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13.30-17.30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Pratik 8</a:t>
            </a:r>
          </a:p>
          <a:p>
            <a:pPr marL="0" lv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Tavşanların anestezi, kan ve örnek alma teknikleri, ötenazi yöntemleri, otopsi ve anatomilerin 		tanıtılması.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302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 noGrp="1"/>
          </p:cNvSpPr>
          <p:nvPr>
            <p:ph idx="1"/>
          </p:nvPr>
        </p:nvSpPr>
        <p:spPr>
          <a:xfrm>
            <a:off x="457200" y="404664"/>
            <a:ext cx="8229600" cy="54340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08.45-09.00		Açılış Konuşması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09.00-09.15		Deney Hayvanları Uygulama ve Etik Kursu’nun Amacı, GÜDAM Tanıtımı ve Laboratuvar İşletmesi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Prof. Dr. Abdulkadir BEDİRLİ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09.15-10.00		Deneysel Araştırmaların Planlanması ve Bilimsel Olarak İfade Edilmesi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Prof. Dr. Fatma AKAR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-ARA-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10.15-11.00 		Deney Hayvanları Kullanımının Yasal ve Etik Yönü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Doç. Dr. Mürşide Ayşe DEMİREL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11.00-11.45		Mevzuat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T.C. Tarım ve Orman Bakanlığı Doğa Koruma ve Milli Parklar Genel Müdürlüğü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11.45-12.30		Deney Hayvanlarının Anatomisi 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Gör. Dr. Burcu EKİM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-ÖĞLE ARASI 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13.30-14.15		Deney Hayvanlarının Anatomisi 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Dr. Burcu EKİM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14.15-15.00		Deney Hayvanlarının Fizyolojisi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Doç. Dr. Elvan ANADOL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-ARA-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15.15-16.00		Deneysel Hayvan Çalışmalarında Histoloji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Doç. Dr. Mürşide Ayşe DEMİREL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16.00-16.45		Deney Hayvanlarının Biyokimya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Doç. Dr. Mürşide Ayşe DEMİREL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16.45-17.30		Deney Hayvanlarının Üreme fizyolojisi ve Üretim Teknikleri 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Doç. Dr. Elvan ANADOL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Başlık 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5492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800"/>
              </a:spcBef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01 KASIM 2021         PAZARTESİ</a:t>
            </a:r>
            <a:endParaRPr lang="tr-T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372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 txBox="1">
            <a:spLocks noGrp="1"/>
          </p:cNvSpPr>
          <p:nvPr>
            <p:ph type="title"/>
          </p:nvPr>
        </p:nvSpPr>
        <p:spPr>
          <a:xfrm>
            <a:off x="457200" y="-71462"/>
            <a:ext cx="8229600" cy="692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800"/>
              </a:spcBef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02 KASIM 2021         SALI</a:t>
            </a:r>
            <a:endParaRPr lang="tr-T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 noGrp="1"/>
          </p:cNvSpPr>
          <p:nvPr>
            <p:ph idx="1"/>
          </p:nvPr>
        </p:nvSpPr>
        <p:spPr>
          <a:xfrm>
            <a:off x="457200" y="476672"/>
            <a:ext cx="8229600" cy="5505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08.30-09.15		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Deney Hayvanlarının Üreme Fizyolojisi ve Üretim Teknikleri II</a:t>
            </a:r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Elvan ANADOL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09.15-10.00		Deney Hayvanlarının Beslenmesi I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10.00-10.45		Deney Hayvanlarının Mikrobiyolojik, Virolojik ve Parazitolojik Hastalıkları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Burcu EKİM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-ARA-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11.00-11.45 		Temel Cerrahi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Elvan ANADOL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11.45-12.30		Hayvan Deneylerinde Genetik ve Mikrobiyolojik Standardizasyon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-ÖĞLE ARASI –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13.30-14.15		Deney Hayvanlarında Klinik Dışavurumlar Ve Sağlık Tarama Programları I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Burcu EKİM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14.15-15.00		Deney Hayvanı Davranışı ve Refahı I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Elvan ANADOL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-ARA-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15.15-16.00		Deney Hayvanlarında Anestezi, Analjezi Teknikleri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Elvan ANADOL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16.00-16.45		Deney Hayvanlarında Ötenazi Teknikleri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16.45-17.30		Temel Cerrahi II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Elvan ANADOL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>
                  <a:lumMod val="50000"/>
                  <a:lumOff val="50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>
                  <a:lumMod val="50000"/>
                  <a:lumOff val="50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>
                  <a:lumMod val="50000"/>
                  <a:lumOff val="50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>
                  <a:lumMod val="50000"/>
                  <a:lumOff val="50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>
                  <a:lumMod val="50000"/>
                  <a:lumOff val="50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>
                  <a:lumMod val="50000"/>
                  <a:lumOff val="50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58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 txBox="1">
            <a:spLocks noGrp="1"/>
          </p:cNvSpPr>
          <p:nvPr>
            <p:ph type="title"/>
          </p:nvPr>
        </p:nvSpPr>
        <p:spPr>
          <a:xfrm>
            <a:off x="457200" y="71413"/>
            <a:ext cx="8229600" cy="5492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800"/>
              </a:spcBef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03 KASIM 2021         ÇARŞAMBA</a:t>
            </a:r>
            <a:endParaRPr lang="tr-T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 noGrp="1"/>
          </p:cNvSpPr>
          <p:nvPr>
            <p:ph idx="1"/>
          </p:nvPr>
        </p:nvSpPr>
        <p:spPr>
          <a:xfrm>
            <a:off x="457200" y="692721"/>
            <a:ext cx="8229600" cy="61206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08.30-09.15		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Deney Hayvanlarında Ağrı, </a:t>
            </a:r>
            <a:r>
              <a:rPr lang="tr-TR" sz="1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Izdırap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Sıkıntı ve İnsani Sonlandırma Noktalarının Belirlenmesi 		</a:t>
            </a:r>
            <a:r>
              <a:rPr lang="tr-TR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09.15-10.00		Deney Hayvanlarında Yaklaşım,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Manüplasyonlar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İlaç verme ve Enjeksiyon Teknikleri I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-ARA-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10.15-11.00		İş Sağlığı ve Güvenliği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Mustafa İLHAN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11.00-11.45		Araştırmalarda Kullanılan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Biyoistatistik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Yöntemler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Mustafa İLHAN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11.45-12.30 		Araştırmalarda Kullanılan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Biyoistatistik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Yöntemler II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Mustafa İLHAN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-ÖĞLE ARASI –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13.30-14.15		Hayvan Deneyleri Yerel Etik Kurulu’na Nasıl Başvurulur?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İpek SÜNTAR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14.15-15.00		Deney Hayvanı Laboratuvarında Hijyen Güvenlik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Elvan ANADOL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15.00-15.20		Çocuk Cerrahisinde Uygulanabilecek Bazı Deneysel Modeller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Ramazan KARABULUT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15.20-15.40		Deneysel Jinekolojik Modeller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Mesut ÖKTEM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15.40-16.00		Genel Cerrahide Kullanılan Deneysel Modeller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Prof. Dr. Osman YÜKSEL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16.20-16.40		Diş Hekimliği Alanında Hayvan Deneyleri Modelleri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Emre BARIŞ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16.40-17.00	</a:t>
            </a: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Kardiovasküler</a:t>
            </a: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Cerrahide Deneysel Modeller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Doç. Dr. Abdullah ÖZER</a:t>
            </a: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284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 txBox="1">
            <a:spLocks noGrp="1"/>
          </p:cNvSpPr>
          <p:nvPr>
            <p:ph type="title"/>
          </p:nvPr>
        </p:nvSpPr>
        <p:spPr>
          <a:xfrm>
            <a:off x="457200" y="72008"/>
            <a:ext cx="8229600" cy="5486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800"/>
              </a:spcBef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04 KASIM 2021         PERŞEMBE</a:t>
            </a:r>
            <a:endParaRPr lang="tr-T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 noGrp="1"/>
          </p:cNvSpPr>
          <p:nvPr>
            <p:ph idx="1"/>
          </p:nvPr>
        </p:nvSpPr>
        <p:spPr>
          <a:xfrm>
            <a:off x="395288" y="765175"/>
            <a:ext cx="8229600" cy="5472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08.30-08.50		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Oftalmolojide Deneysel Hayvan Modelleri</a:t>
            </a:r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Üyesi Hatice Tuba ATALAY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09.15-10.00		Plastik Cerrahide Deneysel Hayvan Modelleri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Kemal FINDIKÇIOĞLU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-ARA-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10.15-11.00		Anestezide Deneysel Hayvan Modelleri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Yusuf Ünal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11.00-11.45		Ortopedide Kullanılan Deneysel Cerrahi Modeller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Hamza ÖZER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11.45-12.30 		Ürolojide Kullanılan Deneysel Modeller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Serhat ÇETİN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-ÖĞLE ARASI –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13.30-14.15		Deney Hayvanlarında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Metabolik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Sendrom Modelleri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Fatma AKAR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14.15-15.00		Deney Hayvanlarında Enfeksiyon Modelleri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 KALKANCI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15.00-15.20		Deneysel Alzheimer Modelleri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Atiye Seda YAR SAĞLAM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15.20-15.40		Deneysel Diyabet Modelleri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Çiğdem ÖZER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15.40-16.00		Bilimsel Araştırmalarda Hücre Kültürü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Ümit BAĞRIAÇIK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16.20-16.40		</a:t>
            </a:r>
            <a:r>
              <a:rPr lang="tr-TR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Transjenik</a:t>
            </a: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Hayvan Tekniği ve Araştırmalarda Kullanma Olanakları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Ümit BAĞRIAÇIK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16.40-17.00	</a:t>
            </a: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Antiinflamatuvar</a:t>
            </a: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Aktivite Deney Modelleri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Prof. Dr. </a:t>
            </a:r>
            <a:r>
              <a:rPr lang="tr-TR" sz="1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Mecit</a:t>
            </a:r>
            <a:r>
              <a:rPr lang="tr-TR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Orhan ULUDAĞ</a:t>
            </a:r>
          </a:p>
          <a:p>
            <a:pPr marL="0" indent="0">
              <a:spcBef>
                <a:spcPts val="0"/>
              </a:spcBef>
              <a:buNone/>
            </a:pPr>
            <a:endParaRPr lang="tr-T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734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 txBox="1">
            <a:spLocks noGrp="1"/>
          </p:cNvSpPr>
          <p:nvPr>
            <p:ph type="title"/>
          </p:nvPr>
        </p:nvSpPr>
        <p:spPr>
          <a:xfrm>
            <a:off x="457200" y="432048"/>
            <a:ext cx="8229600" cy="4766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800"/>
              </a:spcBef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05 KASIM 2021         CUMA</a:t>
            </a:r>
            <a:endParaRPr lang="tr-T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 noGrp="1"/>
          </p:cNvSpPr>
          <p:nvPr>
            <p:ph idx="1"/>
          </p:nvPr>
        </p:nvSpPr>
        <p:spPr>
          <a:xfrm>
            <a:off x="457200" y="1091331"/>
            <a:ext cx="8229600" cy="54340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200000"/>
              </a:lnSpc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08.30-12.30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Pratik 1</a:t>
            </a:r>
          </a:p>
          <a:p>
            <a:pPr marL="0" lvl="0" indent="0" algn="just">
              <a:lnSpc>
                <a:spcPct val="200000"/>
              </a:lnSpc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Farelerin davranış özellikleri, beslenme yöntemi, fizyolojisi, tutuş teknikleri, etik yaklaşımlar, 		cinsiyet ayrımı, üreme fizyolojisi, enjeksiyon uygulamaları,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gavaj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yolu ile madde verme, idrar ve 		gaita toplama yöntemleri,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vaginal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smear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alma yöntemleri. 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12.30-13.30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-ÖĞLE ARASI –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13.30-17.30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Pratik 2</a:t>
            </a:r>
          </a:p>
          <a:p>
            <a:pPr marL="0" lv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Farelerin anestezi, kan ve örnek alma teknikleri, ötenazi yöntemleri, otopsi ve anatomilerin 		tanıtılması.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79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07901"/>
            <a:ext cx="8229600" cy="5289451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08.30-09.15		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Deney Hayvanlarının Beslenmesi II</a:t>
            </a:r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09.15-10.00		Deney Hayvanlarında Yaklaşım,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Manüplasyonlar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İlaç verme ve Enjeksiyon Teknikleri II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-ARA-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10.15-11.00		Deney Hayvanlarında Yaklaşım,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Manüplasyonlar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İlaç verme ve Enjeksiyon Teknikleri III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11.00-11.45		Deney Hayvanı Davranışı ve Refahı II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Elvan ANADOL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11.45-12.30 		Deney Hayvanlarında Klinik Dışavurumlar Ve Sağlık Tarama Programları II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Burcu EKİM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-ÖĞLE ARASI-</a:t>
            </a:r>
          </a:p>
          <a:p>
            <a:pPr marL="0" lvl="0" indent="0" algn="just">
              <a:lnSpc>
                <a:spcPct val="200000"/>
              </a:lnSpc>
              <a:spcBef>
                <a:spcPts val="0"/>
              </a:spcBef>
              <a:buNone/>
              <a:defRPr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200000"/>
              </a:lnSpc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13.30-17.30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Pratik 3</a:t>
            </a:r>
          </a:p>
          <a:p>
            <a:pPr marL="0" lvl="0" indent="0" algn="just">
              <a:lnSpc>
                <a:spcPct val="200000"/>
              </a:lnSpc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Ratların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davranış özellikleri, beslenme yöntemi, fizyolojisi, tutuş teknikleri, etik yaklaşımlar, 		cinsiyet ayrımı, üreme fizyolojisi, enjeksiyon uygulamaları,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gavaj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yolu ile madde verme, idrar ve 		gaita toplama yöntemleri,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vaginal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smear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alma yöntemleri. 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dirty="0"/>
          </a:p>
        </p:txBody>
      </p:sp>
      <p:sp>
        <p:nvSpPr>
          <p:cNvPr id="4" name="Başlık 1"/>
          <p:cNvSpPr txBox="1">
            <a:spLocks noGrp="1"/>
          </p:cNvSpPr>
          <p:nvPr>
            <p:ph type="title"/>
          </p:nvPr>
        </p:nvSpPr>
        <p:spPr>
          <a:xfrm>
            <a:off x="457200" y="216024"/>
            <a:ext cx="8229600" cy="5486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800"/>
              </a:spcBef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06 KASIM 2021         CUMARTESİ</a:t>
            </a:r>
            <a:endParaRPr lang="tr-T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884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35893"/>
            <a:ext cx="8229600" cy="5217443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08.30-09.15		Deney Hayvanları ile Bilimsel Araştırmaların Planlanması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09.15-10.00		Hayvan Deneylerinde Genetik ve Mikrobiyolojik Standardizasyon II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Gör. Dr. Şeyda DİKER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-ARA-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10.15-11.00		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Deney Hayvanı Laboratuvarında Hijyen Güvenlik II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Doç. Dr. Elvan ANADOL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11.00-11.45		Araştırmalarda Kullanılan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Biyoistatistik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Yöntemler III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Mustafa İLHAN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11.45-12.30 		Araştırmalarda Kullanılan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Biyoistatistik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Yöntemler IV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Mustafa İLHAN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-ÖĞLE ARASI-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08.30-12.30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Pratik 4</a:t>
            </a:r>
          </a:p>
          <a:p>
            <a:pPr marL="0" lvl="0" indent="0">
              <a:spcBef>
                <a:spcPts val="0"/>
              </a:spcBef>
              <a:buNone/>
            </a:pPr>
            <a:endParaRPr lang="tr-TR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Ratların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anestezi, kan ve örnek alma teknikleri, ötenazi yöntemleri, otopsi ve anatomilerin 		tanıtılması.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tr-TR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tr-TR" dirty="0"/>
          </a:p>
        </p:txBody>
      </p:sp>
      <p:sp>
        <p:nvSpPr>
          <p:cNvPr id="4" name="Başlık 1"/>
          <p:cNvSpPr txBox="1">
            <a:spLocks noGrp="1"/>
          </p:cNvSpPr>
          <p:nvPr>
            <p:ph type="title"/>
          </p:nvPr>
        </p:nvSpPr>
        <p:spPr>
          <a:xfrm>
            <a:off x="457200" y="288032"/>
            <a:ext cx="8229600" cy="6206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800"/>
              </a:spcBef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07 KASIM 2021         PAZAR</a:t>
            </a:r>
            <a:endParaRPr lang="tr-T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76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800"/>
              </a:spcBef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08 KASIM 2021         PAZARTESİ</a:t>
            </a:r>
            <a:endParaRPr lang="tr-TR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200000"/>
              </a:lnSpc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08.30-12.30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Pratik 5</a:t>
            </a:r>
          </a:p>
          <a:p>
            <a:pPr marL="0" lvl="0" indent="0" algn="just">
              <a:lnSpc>
                <a:spcPct val="200000"/>
              </a:lnSpc>
              <a:spcBef>
                <a:spcPts val="0"/>
              </a:spcBef>
              <a:buNone/>
              <a:defRPr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Kobayların davranış özellikleri, beslenme yöntemi, fizyolojisi, tutuş teknikleri, etik yaklaşımlar, 		cinsiyet ayrımı, üreme fizyolojisi, enjeksiyon uygulamaları,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gavaj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yolu ile madde verme, idrar ve 		gaita toplama yöntemleri,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vaginal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smear</a:t>
            </a: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alma yöntemleri. 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endParaRPr lang="tr-T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-ÖĞLE ARASI –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Font typeface="Arial" pitchFamily="34" charset="0"/>
              <a:buNone/>
            </a:pPr>
            <a:endParaRPr lang="tr-TR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13.30-17.30		</a:t>
            </a:r>
            <a:r>
              <a:rPr lang="tr-TR" sz="12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Pratik 6</a:t>
            </a:r>
          </a:p>
          <a:p>
            <a:pPr marL="0" lv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Kobayların anestezi, kan ve örnek alma teknikleri, ötenazi yöntemleri, otopsi ve anatomilerin 		tanıtılması.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tr-TR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34001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295</TotalTime>
  <Words>1430</Words>
  <Application>Microsoft Office PowerPoint</Application>
  <PresentationFormat>Ekran Gösterisi (4:3)</PresentationFormat>
  <Paragraphs>244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Californian FB</vt:lpstr>
      <vt:lpstr>Century Gothic</vt:lpstr>
      <vt:lpstr>Courier New</vt:lpstr>
      <vt:lpstr>Palatino Linotype</vt:lpstr>
      <vt:lpstr>Times New Roman</vt:lpstr>
      <vt:lpstr>Üst Düzey</vt:lpstr>
      <vt:lpstr>Deney Hayvanları Uygulama ve Etik Kursu XXV 01-09 Kasım 2021</vt:lpstr>
      <vt:lpstr>01 KASIM 2021         PAZARTESİ</vt:lpstr>
      <vt:lpstr>02 KASIM 2021         SALI</vt:lpstr>
      <vt:lpstr>03 KASIM 2021         ÇARŞAMBA</vt:lpstr>
      <vt:lpstr>04 KASIM 2021         PERŞEMBE</vt:lpstr>
      <vt:lpstr>05 KASIM 2021         CUMA</vt:lpstr>
      <vt:lpstr>06 KASIM 2021         CUMARTESİ</vt:lpstr>
      <vt:lpstr>07 KASIM 2021         PAZAR</vt:lpstr>
      <vt:lpstr>08 KASIM 2021         PAZARTESİ</vt:lpstr>
      <vt:lpstr>09 KASIM 2021         SALI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Deney Hayvanları Uygulama ve Etik Kursu XXV</dc:title>
  <dc:creator>user</dc:creator>
  <cp:lastModifiedBy>Ziya Anadol</cp:lastModifiedBy>
  <cp:revision>32</cp:revision>
  <cp:lastPrinted>2021-09-09T12:25:28Z</cp:lastPrinted>
  <dcterms:created xsi:type="dcterms:W3CDTF">2021-09-09T08:52:09Z</dcterms:created>
  <dcterms:modified xsi:type="dcterms:W3CDTF">2022-11-05T12:43:15Z</dcterms:modified>
</cp:coreProperties>
</file>